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C6D786-FCE8-49AF-A3BF-16C8C09FE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676" y="1550504"/>
            <a:ext cx="8791575" cy="2743199"/>
          </a:xfrm>
        </p:spPr>
        <p:txBody>
          <a:bodyPr/>
          <a:lstStyle/>
          <a:p>
            <a:pPr algn="ctr"/>
            <a:r>
              <a:rPr lang="fr-FR" dirty="0"/>
              <a:t>La fabrication de la farine de noix racontée</a:t>
            </a:r>
            <a:br>
              <a:rPr lang="fr-FR" dirty="0"/>
            </a:br>
            <a:r>
              <a:rPr lang="fr-FR" dirty="0"/>
              <a:t> par les petites sections.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80918E-0E26-4DB4-BAE8-7E701B4D46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332" y="551456"/>
            <a:ext cx="1586865" cy="1196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EA555C-AE3D-4783-A850-EA509C11A8B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04649" y="459960"/>
            <a:ext cx="1592580" cy="1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37410B1-E4D3-4BE2-8CC5-CB7E5C01663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48022" y="493768"/>
            <a:ext cx="1572895" cy="117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E21B5-E195-4168-AA1B-5FCAA446120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72489" y="466228"/>
            <a:ext cx="1610360" cy="120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761380-F41E-492E-A4E2-34931B679C7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3499" y="4718355"/>
            <a:ext cx="1580515" cy="118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E99D17-2266-4E11-B6A7-31CE9003DBD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5914" y="4681856"/>
            <a:ext cx="1536065" cy="115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9D76F1-9191-4F9D-BCC8-6C482414215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2081" y="4652409"/>
            <a:ext cx="1579245" cy="118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5340987-3FC1-4851-82E0-AA178C4244B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70437" y="4706788"/>
            <a:ext cx="1749425" cy="1049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931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CBE2A3-CB12-4038-B116-BF76B410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 a mis des graines de blé dans le moulin.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9B35B9-76C7-4F9D-9FBE-546219EE1EB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9" y="2544417"/>
            <a:ext cx="4929808" cy="361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FA1FB3-ACCC-4524-92B7-D8118A883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347" y="2597426"/>
            <a:ext cx="5632174" cy="33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07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6FB001-55E2-45C2-B890-C80533862B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1" y="3949148"/>
            <a:ext cx="4227443" cy="269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0AFD2F-792C-4BE8-AE27-30616B53DD3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723" y="318053"/>
            <a:ext cx="2491408" cy="336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281BDC-592F-4354-A864-D714E3D027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6" y="3843904"/>
            <a:ext cx="4581525" cy="27482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E8B7F3-6EA5-4028-8390-20449C61049E}"/>
              </a:ext>
            </a:extLst>
          </p:cNvPr>
          <p:cNvSpPr txBox="1"/>
          <p:nvPr/>
        </p:nvSpPr>
        <p:spPr>
          <a:xfrm>
            <a:off x="662609" y="781878"/>
            <a:ext cx="3405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/>
              <a:t>On a tourné le moulin pour casser les graines de blé pour faire de la farine.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CB012C-7496-45D8-AF58-CCB27E5CD55A}"/>
              </a:ext>
            </a:extLst>
          </p:cNvPr>
          <p:cNvSpPr txBox="1"/>
          <p:nvPr/>
        </p:nvSpPr>
        <p:spPr>
          <a:xfrm>
            <a:off x="7566992" y="357809"/>
            <a:ext cx="3790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/>
              <a:t>C’était un peu dur, mais on n’avait de la force.</a:t>
            </a:r>
          </a:p>
        </p:txBody>
      </p:sp>
    </p:spTree>
    <p:extLst>
      <p:ext uri="{BB962C8B-B14F-4D97-AF65-F5344CB8AC3E}">
        <p14:creationId xmlns:p14="http://schemas.microsoft.com/office/powerpoint/2010/main" val="928371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5670C3-8709-42BC-94A4-E2D5683B452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2" y="3908977"/>
            <a:ext cx="4540250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0D1C2F-48D8-47BE-8F70-05C0650B2DC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3916915"/>
            <a:ext cx="4514850" cy="2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5617CB-419F-4F64-AE9A-F7FDA7E5E8B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29" y="350215"/>
            <a:ext cx="2517914" cy="338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2DA769B-6544-4618-9577-E79697B69DA3}"/>
              </a:ext>
            </a:extLst>
          </p:cNvPr>
          <p:cNvSpPr txBox="1"/>
          <p:nvPr/>
        </p:nvSpPr>
        <p:spPr>
          <a:xfrm>
            <a:off x="768627" y="927652"/>
            <a:ext cx="36841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/>
              <a:t>Dans la boîte, il y avait de la farine. La boîte était dans le moulin. On a vidé la boite dans le tamis.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186CFA-F213-4D23-8128-C68CA5F6111F}"/>
              </a:ext>
            </a:extLst>
          </p:cNvPr>
          <p:cNvSpPr txBox="1"/>
          <p:nvPr/>
        </p:nvSpPr>
        <p:spPr>
          <a:xfrm>
            <a:off x="7328452" y="1417983"/>
            <a:ext cx="4426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La farine était blanche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641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BD6CD0-56DF-464C-82EE-791B4F8A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909" y="393231"/>
            <a:ext cx="9905998" cy="1478570"/>
          </a:xfrm>
        </p:spPr>
        <p:txBody>
          <a:bodyPr/>
          <a:lstStyle/>
          <a:p>
            <a:pPr algn="ctr"/>
            <a:r>
              <a:rPr lang="fr-FR" dirty="0"/>
              <a:t>On a tamisé pour enlever</a:t>
            </a:r>
            <a:br>
              <a:rPr lang="fr-FR" dirty="0"/>
            </a:br>
            <a:r>
              <a:rPr lang="fr-FR" dirty="0"/>
              <a:t> les miettes des grains de blé.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8D788D-8E75-4F56-8568-0E09C1E9F6D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29277"/>
            <a:ext cx="2451211" cy="407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C61AD1-9C52-4161-ACBF-B6B0B0A2B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99" y="2305878"/>
            <a:ext cx="2504662" cy="41744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1A0958-CFD5-4D37-B83F-97462881F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449" y="2240720"/>
            <a:ext cx="2571585" cy="42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58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FE2FF9-508B-4C5B-8AD3-C57CBF61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On a goûté la farine avec les doigts. </a:t>
            </a:r>
            <a:br>
              <a:rPr lang="fr-FR" dirty="0"/>
            </a:br>
            <a:r>
              <a:rPr lang="fr-FR" dirty="0"/>
              <a:t>Ce n’était pas très bon.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842027-3F2C-4093-A062-A673913F923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44" y="2205520"/>
            <a:ext cx="2533650" cy="422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3CF7CE-C6FF-40FF-8F6E-818DFE5B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512" y="2504661"/>
            <a:ext cx="6372085" cy="38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66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23A80E-8364-41C8-982D-DA7F170CD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 a ramassé les noix dans le jardin. On les a mis dans une boîte.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9CD8367-AE4F-4C93-A2EE-22155681161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9600" y="2597428"/>
            <a:ext cx="3843127" cy="3180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A89DBC-FC44-4B3A-8B56-F0AC5B8F12E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626" y="2425149"/>
            <a:ext cx="4731025" cy="3538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968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4D53E2-7018-4E7F-88B1-443E0F4D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GASPARD CASSE LES NOIX. C’était très dur.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8EC5DBE-3CA2-47DB-8BBA-416C0839C99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22" y="2252870"/>
            <a:ext cx="6440556" cy="3472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27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7E989-99B1-4A7C-8A36-CFE5038E8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 a Trié LES NOIX, ON a Enlevé LA COQUILLE. On a mangé un petit peu de noix.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7B7780-B2A4-41BC-93DE-5872CD622F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460" y="2279374"/>
            <a:ext cx="6202017" cy="3869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485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7721B8-9377-4E58-97D9-C1A9CCE64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 a écrasé LES NOIX. On a tapé très fort et c’était dur.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F78252-5243-4E30-8182-42C34625E58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05" y="2482091"/>
            <a:ext cx="4718948" cy="3441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B361B6-B6DA-44C1-B7EB-F2180529060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765" y="2597426"/>
            <a:ext cx="5400053" cy="3260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97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DF00D0-8646-4E84-AD0E-D1153DFB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ON A MIS LES NOIX DANS LE MOULIN ET ON A Tourné POUR QUE LES NOIX SOIENT PLUS PETITES.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3120BC-258C-4DB5-A805-D22EC8BD0CF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7" y="2549387"/>
            <a:ext cx="5530022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65D95F-D4CC-4CEA-89FA-A4236482F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331" y="2663687"/>
            <a:ext cx="5092148" cy="305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61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79D8EC-0474-476A-9C4D-24D9E5E8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 a secoué pour enlever les saletés de la farine.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EDE6E6-3D1D-491A-B634-D5E22242D5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74" y="2332383"/>
            <a:ext cx="6639339" cy="3909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772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B73725-B359-462C-94FA-D032496AF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 n’a pas fait beaucoup de farine car c’était très dur.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D846E1-992F-440D-9A80-0E5BE81611F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13" y="2239618"/>
            <a:ext cx="6069496" cy="3949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808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F98A01-A8FE-456D-9442-DE34E823F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180" y="2182537"/>
            <a:ext cx="8791575" cy="2387600"/>
          </a:xfrm>
        </p:spPr>
        <p:txBody>
          <a:bodyPr/>
          <a:lstStyle/>
          <a:p>
            <a:pPr algn="ctr"/>
            <a:r>
              <a:rPr lang="fr-FR" dirty="0"/>
              <a:t>La fabrication de la farine de blé racontée par les moyennes sections.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2BD7F0-1AE4-4489-BA4C-15D426AC7E0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1102" y="715024"/>
            <a:ext cx="1758315" cy="105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D1682E-9376-414E-A08A-3E1019011DE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35446" y="655892"/>
            <a:ext cx="1550324" cy="1272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BC4670-5E6C-441B-B75E-832A9FD80A1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86737" y="697796"/>
            <a:ext cx="1488440" cy="111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DB18E0-A287-4A7D-AE34-A3831F76E66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34874" y="681202"/>
            <a:ext cx="1567815" cy="117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6CA5A2-1CF2-40DB-AF03-62F38A66F26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69345" y="658743"/>
            <a:ext cx="1592580" cy="1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3DB484-FF20-4FCA-9178-E3A5F197180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6116" y="4836989"/>
            <a:ext cx="1581785" cy="1186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9DA9AFC-6929-4E12-BD85-B4ECE0035AD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65520" y="4819691"/>
            <a:ext cx="1557655" cy="116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D8AB36-F398-4C7F-99C1-7945FC61F57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10051" y="4843256"/>
            <a:ext cx="1600835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002364A-D72C-4070-947D-DADD41CAD1FC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4542" y="4793340"/>
            <a:ext cx="1627505" cy="122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C6EFC35-FDEF-4CC5-A406-157AE237A7B5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11575" y="4789613"/>
            <a:ext cx="1602105" cy="1201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7470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63</TotalTime>
  <Words>212</Words>
  <Application>Microsoft Office PowerPoint</Application>
  <PresentationFormat>Grand écran</PresentationFormat>
  <Paragraphs>16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Tw Cen MT</vt:lpstr>
      <vt:lpstr>Circuit</vt:lpstr>
      <vt:lpstr>La fabrication de la farine de noix racontée  par les petites sections.</vt:lpstr>
      <vt:lpstr>On a ramassé les noix dans le jardin. On les a mis dans une boîte.</vt:lpstr>
      <vt:lpstr>GASPARD CASSE LES NOIX. C’était très dur.</vt:lpstr>
      <vt:lpstr>ON a Trié LES NOIX, ON a Enlevé LA COQUILLE. On a mangé un petit peu de noix.</vt:lpstr>
      <vt:lpstr>ON a écrasé LES NOIX. On a tapé très fort et c’était dur.</vt:lpstr>
      <vt:lpstr>ON A MIS LES NOIX DANS LE MOULIN ET ON A Tourné POUR QUE LES NOIX SOIENT PLUS PETITES.</vt:lpstr>
      <vt:lpstr>On a secoué pour enlever les saletés de la farine.</vt:lpstr>
      <vt:lpstr>On n’a pas fait beaucoup de farine car c’était très dur.</vt:lpstr>
      <vt:lpstr>La fabrication de la farine de blé racontée par les moyennes sections.</vt:lpstr>
      <vt:lpstr>On a mis des graines de blé dans le moulin.</vt:lpstr>
      <vt:lpstr>Présentation PowerPoint</vt:lpstr>
      <vt:lpstr>Présentation PowerPoint</vt:lpstr>
      <vt:lpstr>On a tamisé pour enlever  les miettes des grains de blé.</vt:lpstr>
      <vt:lpstr>On a goûté la farine avec les doigts.  Ce n’était pas très bon.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fabrication de la farine de noix racontée  par les petites sections.</dc:title>
  <dc:creator>stephanie maillet</dc:creator>
  <cp:lastModifiedBy>stephanie maillet</cp:lastModifiedBy>
  <cp:revision>9</cp:revision>
  <dcterms:created xsi:type="dcterms:W3CDTF">2018-10-13T12:13:21Z</dcterms:created>
  <dcterms:modified xsi:type="dcterms:W3CDTF">2018-10-18T16:17:45Z</dcterms:modified>
</cp:coreProperties>
</file>